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376E9-FBD4-8A4E-8FAB-5F4B32B9EB3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FCFE70E-D676-DD4C-974A-3FF94F52D0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FC838F8-DEA4-4D4B-BC3D-634AF23EF400}"/>
              </a:ext>
            </a:extLst>
          </p:cNvPr>
          <p:cNvSpPr>
            <a:spLocks noGrp="1"/>
          </p:cNvSpPr>
          <p:nvPr>
            <p:ph type="dt" sz="half" idx="10"/>
          </p:nvPr>
        </p:nvSpPr>
        <p:spPr/>
        <p:txBody>
          <a:bodyPr/>
          <a:lstStyle/>
          <a:p>
            <a:fld id="{98BF7601-EDA4-1B4B-AC02-003914191EA1}" type="datetimeFigureOut">
              <a:rPr lang="en-US" smtClean="0"/>
              <a:t>9/4/20</a:t>
            </a:fld>
            <a:endParaRPr lang="en-US"/>
          </a:p>
        </p:txBody>
      </p:sp>
      <p:sp>
        <p:nvSpPr>
          <p:cNvPr id="5" name="Footer Placeholder 4">
            <a:extLst>
              <a:ext uri="{FF2B5EF4-FFF2-40B4-BE49-F238E27FC236}">
                <a16:creationId xmlns:a16="http://schemas.microsoft.com/office/drawing/2014/main" id="{36C6909A-1039-4645-B6CD-8061737D5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96E5F-516F-B843-98B1-777587621451}"/>
              </a:ext>
            </a:extLst>
          </p:cNvPr>
          <p:cNvSpPr>
            <a:spLocks noGrp="1"/>
          </p:cNvSpPr>
          <p:nvPr>
            <p:ph type="sldNum" sz="quarter" idx="12"/>
          </p:nvPr>
        </p:nvSpPr>
        <p:spPr/>
        <p:txBody>
          <a:bodyPr/>
          <a:lstStyle/>
          <a:p>
            <a:fld id="{7468886A-5923-E54F-A02D-2CCB46DE89B5}" type="slidenum">
              <a:rPr lang="en-US" smtClean="0"/>
              <a:t>‹#›</a:t>
            </a:fld>
            <a:endParaRPr lang="en-US"/>
          </a:p>
        </p:txBody>
      </p:sp>
    </p:spTree>
    <p:extLst>
      <p:ext uri="{BB962C8B-B14F-4D97-AF65-F5344CB8AC3E}">
        <p14:creationId xmlns:p14="http://schemas.microsoft.com/office/powerpoint/2010/main" val="362542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E2FD-DD29-994B-BB92-CA388D2CDAA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FFFBAC4-0CCB-4847-9BC9-E4D617EB974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79AF9D-D224-9348-8CBE-16062AEE5E41}"/>
              </a:ext>
            </a:extLst>
          </p:cNvPr>
          <p:cNvSpPr>
            <a:spLocks noGrp="1"/>
          </p:cNvSpPr>
          <p:nvPr>
            <p:ph type="dt" sz="half" idx="10"/>
          </p:nvPr>
        </p:nvSpPr>
        <p:spPr/>
        <p:txBody>
          <a:bodyPr/>
          <a:lstStyle/>
          <a:p>
            <a:fld id="{98BF7601-EDA4-1B4B-AC02-003914191EA1}" type="datetimeFigureOut">
              <a:rPr lang="en-US" smtClean="0"/>
              <a:t>9/4/20</a:t>
            </a:fld>
            <a:endParaRPr lang="en-US"/>
          </a:p>
        </p:txBody>
      </p:sp>
      <p:sp>
        <p:nvSpPr>
          <p:cNvPr id="5" name="Footer Placeholder 4">
            <a:extLst>
              <a:ext uri="{FF2B5EF4-FFF2-40B4-BE49-F238E27FC236}">
                <a16:creationId xmlns:a16="http://schemas.microsoft.com/office/drawing/2014/main" id="{E33DF693-5585-484C-BBA2-91566DFC3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F342B-7774-B14A-BF3D-28DF95AC2440}"/>
              </a:ext>
            </a:extLst>
          </p:cNvPr>
          <p:cNvSpPr>
            <a:spLocks noGrp="1"/>
          </p:cNvSpPr>
          <p:nvPr>
            <p:ph type="sldNum" sz="quarter" idx="12"/>
          </p:nvPr>
        </p:nvSpPr>
        <p:spPr/>
        <p:txBody>
          <a:bodyPr/>
          <a:lstStyle/>
          <a:p>
            <a:fld id="{7468886A-5923-E54F-A02D-2CCB46DE89B5}" type="slidenum">
              <a:rPr lang="en-US" smtClean="0"/>
              <a:t>‹#›</a:t>
            </a:fld>
            <a:endParaRPr lang="en-US"/>
          </a:p>
        </p:txBody>
      </p:sp>
    </p:spTree>
    <p:extLst>
      <p:ext uri="{BB962C8B-B14F-4D97-AF65-F5344CB8AC3E}">
        <p14:creationId xmlns:p14="http://schemas.microsoft.com/office/powerpoint/2010/main" val="1546319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32D06-6001-5D40-BD71-6075DFDB9D4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416E0B4-7E93-E74F-9183-DF7BDAB43B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990995B-6A26-2B4A-9AD7-2B0CCA56F264}"/>
              </a:ext>
            </a:extLst>
          </p:cNvPr>
          <p:cNvSpPr>
            <a:spLocks noGrp="1"/>
          </p:cNvSpPr>
          <p:nvPr>
            <p:ph type="dt" sz="half" idx="10"/>
          </p:nvPr>
        </p:nvSpPr>
        <p:spPr/>
        <p:txBody>
          <a:bodyPr/>
          <a:lstStyle/>
          <a:p>
            <a:fld id="{98BF7601-EDA4-1B4B-AC02-003914191EA1}" type="datetimeFigureOut">
              <a:rPr lang="en-US" smtClean="0"/>
              <a:t>9/4/20</a:t>
            </a:fld>
            <a:endParaRPr lang="en-US"/>
          </a:p>
        </p:txBody>
      </p:sp>
      <p:sp>
        <p:nvSpPr>
          <p:cNvPr id="5" name="Footer Placeholder 4">
            <a:extLst>
              <a:ext uri="{FF2B5EF4-FFF2-40B4-BE49-F238E27FC236}">
                <a16:creationId xmlns:a16="http://schemas.microsoft.com/office/drawing/2014/main" id="{FAFB870D-6993-2546-BFC1-178D97B521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27E76-9C20-0C45-B823-8A10C555DB65}"/>
              </a:ext>
            </a:extLst>
          </p:cNvPr>
          <p:cNvSpPr>
            <a:spLocks noGrp="1"/>
          </p:cNvSpPr>
          <p:nvPr>
            <p:ph type="sldNum" sz="quarter" idx="12"/>
          </p:nvPr>
        </p:nvSpPr>
        <p:spPr/>
        <p:txBody>
          <a:bodyPr/>
          <a:lstStyle/>
          <a:p>
            <a:fld id="{7468886A-5923-E54F-A02D-2CCB46DE89B5}" type="slidenum">
              <a:rPr lang="en-US" smtClean="0"/>
              <a:t>‹#›</a:t>
            </a:fld>
            <a:endParaRPr lang="en-US"/>
          </a:p>
        </p:txBody>
      </p:sp>
    </p:spTree>
    <p:extLst>
      <p:ext uri="{BB962C8B-B14F-4D97-AF65-F5344CB8AC3E}">
        <p14:creationId xmlns:p14="http://schemas.microsoft.com/office/powerpoint/2010/main" val="3220720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96E4-0B17-624C-A0A1-304B4118F3C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04C10FB-549F-994A-9EF0-2554D68E503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99584EC-2C80-1046-BA97-DC6ED1D328AE}"/>
              </a:ext>
            </a:extLst>
          </p:cNvPr>
          <p:cNvSpPr>
            <a:spLocks noGrp="1"/>
          </p:cNvSpPr>
          <p:nvPr>
            <p:ph type="dt" sz="half" idx="10"/>
          </p:nvPr>
        </p:nvSpPr>
        <p:spPr/>
        <p:txBody>
          <a:bodyPr/>
          <a:lstStyle/>
          <a:p>
            <a:fld id="{98BF7601-EDA4-1B4B-AC02-003914191EA1}" type="datetimeFigureOut">
              <a:rPr lang="en-US" smtClean="0"/>
              <a:t>9/4/20</a:t>
            </a:fld>
            <a:endParaRPr lang="en-US"/>
          </a:p>
        </p:txBody>
      </p:sp>
      <p:sp>
        <p:nvSpPr>
          <p:cNvPr id="5" name="Footer Placeholder 4">
            <a:extLst>
              <a:ext uri="{FF2B5EF4-FFF2-40B4-BE49-F238E27FC236}">
                <a16:creationId xmlns:a16="http://schemas.microsoft.com/office/drawing/2014/main" id="{08010624-0380-CB41-A919-CD2666A73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35E0A-60D0-D640-A30C-15B452E6630E}"/>
              </a:ext>
            </a:extLst>
          </p:cNvPr>
          <p:cNvSpPr>
            <a:spLocks noGrp="1"/>
          </p:cNvSpPr>
          <p:nvPr>
            <p:ph type="sldNum" sz="quarter" idx="12"/>
          </p:nvPr>
        </p:nvSpPr>
        <p:spPr/>
        <p:txBody>
          <a:bodyPr/>
          <a:lstStyle/>
          <a:p>
            <a:fld id="{7468886A-5923-E54F-A02D-2CCB46DE89B5}" type="slidenum">
              <a:rPr lang="en-US" smtClean="0"/>
              <a:t>‹#›</a:t>
            </a:fld>
            <a:endParaRPr lang="en-US"/>
          </a:p>
        </p:txBody>
      </p:sp>
    </p:spTree>
    <p:extLst>
      <p:ext uri="{BB962C8B-B14F-4D97-AF65-F5344CB8AC3E}">
        <p14:creationId xmlns:p14="http://schemas.microsoft.com/office/powerpoint/2010/main" val="349033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BA4D3-9829-4342-94CA-5B2DA57426E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FD1EFBF-B23D-664F-9323-4A4616C6E4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6EAD37B-2135-2F40-B58D-D470F7023E5B}"/>
              </a:ext>
            </a:extLst>
          </p:cNvPr>
          <p:cNvSpPr>
            <a:spLocks noGrp="1"/>
          </p:cNvSpPr>
          <p:nvPr>
            <p:ph type="dt" sz="half" idx="10"/>
          </p:nvPr>
        </p:nvSpPr>
        <p:spPr/>
        <p:txBody>
          <a:bodyPr/>
          <a:lstStyle/>
          <a:p>
            <a:fld id="{98BF7601-EDA4-1B4B-AC02-003914191EA1}" type="datetimeFigureOut">
              <a:rPr lang="en-US" smtClean="0"/>
              <a:t>9/4/20</a:t>
            </a:fld>
            <a:endParaRPr lang="en-US"/>
          </a:p>
        </p:txBody>
      </p:sp>
      <p:sp>
        <p:nvSpPr>
          <p:cNvPr id="5" name="Footer Placeholder 4">
            <a:extLst>
              <a:ext uri="{FF2B5EF4-FFF2-40B4-BE49-F238E27FC236}">
                <a16:creationId xmlns:a16="http://schemas.microsoft.com/office/drawing/2014/main" id="{7828F9B1-A854-E74B-BD79-309301E232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CB6F0-9351-AA45-AC51-BA822711705A}"/>
              </a:ext>
            </a:extLst>
          </p:cNvPr>
          <p:cNvSpPr>
            <a:spLocks noGrp="1"/>
          </p:cNvSpPr>
          <p:nvPr>
            <p:ph type="sldNum" sz="quarter" idx="12"/>
          </p:nvPr>
        </p:nvSpPr>
        <p:spPr/>
        <p:txBody>
          <a:bodyPr/>
          <a:lstStyle/>
          <a:p>
            <a:fld id="{7468886A-5923-E54F-A02D-2CCB46DE89B5}" type="slidenum">
              <a:rPr lang="en-US" smtClean="0"/>
              <a:t>‹#›</a:t>
            </a:fld>
            <a:endParaRPr lang="en-US"/>
          </a:p>
        </p:txBody>
      </p:sp>
    </p:spTree>
    <p:extLst>
      <p:ext uri="{BB962C8B-B14F-4D97-AF65-F5344CB8AC3E}">
        <p14:creationId xmlns:p14="http://schemas.microsoft.com/office/powerpoint/2010/main" val="87607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44D4B-56FA-C04C-B7DE-3FCF00F8295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8093317-BEDB-A04A-9C15-5D8E8BEC9F5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E0585A9-5FE6-6C4D-A0DD-606F4A27EED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6E038FF-1E6F-384B-95AA-0596847B09B2}"/>
              </a:ext>
            </a:extLst>
          </p:cNvPr>
          <p:cNvSpPr>
            <a:spLocks noGrp="1"/>
          </p:cNvSpPr>
          <p:nvPr>
            <p:ph type="dt" sz="half" idx="10"/>
          </p:nvPr>
        </p:nvSpPr>
        <p:spPr/>
        <p:txBody>
          <a:bodyPr/>
          <a:lstStyle/>
          <a:p>
            <a:fld id="{98BF7601-EDA4-1B4B-AC02-003914191EA1}" type="datetimeFigureOut">
              <a:rPr lang="en-US" smtClean="0"/>
              <a:t>9/4/20</a:t>
            </a:fld>
            <a:endParaRPr lang="en-US"/>
          </a:p>
        </p:txBody>
      </p:sp>
      <p:sp>
        <p:nvSpPr>
          <p:cNvPr id="6" name="Footer Placeholder 5">
            <a:extLst>
              <a:ext uri="{FF2B5EF4-FFF2-40B4-BE49-F238E27FC236}">
                <a16:creationId xmlns:a16="http://schemas.microsoft.com/office/drawing/2014/main" id="{C63A7817-809C-7F45-9B35-D19F98B614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079134-ECEF-6A49-B819-644C6E12EB65}"/>
              </a:ext>
            </a:extLst>
          </p:cNvPr>
          <p:cNvSpPr>
            <a:spLocks noGrp="1"/>
          </p:cNvSpPr>
          <p:nvPr>
            <p:ph type="sldNum" sz="quarter" idx="12"/>
          </p:nvPr>
        </p:nvSpPr>
        <p:spPr/>
        <p:txBody>
          <a:bodyPr/>
          <a:lstStyle/>
          <a:p>
            <a:fld id="{7468886A-5923-E54F-A02D-2CCB46DE89B5}" type="slidenum">
              <a:rPr lang="en-US" smtClean="0"/>
              <a:t>‹#›</a:t>
            </a:fld>
            <a:endParaRPr lang="en-US"/>
          </a:p>
        </p:txBody>
      </p:sp>
    </p:spTree>
    <p:extLst>
      <p:ext uri="{BB962C8B-B14F-4D97-AF65-F5344CB8AC3E}">
        <p14:creationId xmlns:p14="http://schemas.microsoft.com/office/powerpoint/2010/main" val="3709225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26B3-13F4-DC45-BBE5-0FFF14A139D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343B74C-BD76-434E-8483-1FB56DE164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E6407C9-ED8F-9247-B4AA-C965DB62696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EA26017-E432-9241-A8D4-11B3786C38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F828DE3-527F-C14C-B412-8760491E59B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8728C1E-EBCE-6F43-AF01-C27C573CCF8C}"/>
              </a:ext>
            </a:extLst>
          </p:cNvPr>
          <p:cNvSpPr>
            <a:spLocks noGrp="1"/>
          </p:cNvSpPr>
          <p:nvPr>
            <p:ph type="dt" sz="half" idx="10"/>
          </p:nvPr>
        </p:nvSpPr>
        <p:spPr/>
        <p:txBody>
          <a:bodyPr/>
          <a:lstStyle/>
          <a:p>
            <a:fld id="{98BF7601-EDA4-1B4B-AC02-003914191EA1}" type="datetimeFigureOut">
              <a:rPr lang="en-US" smtClean="0"/>
              <a:t>9/4/20</a:t>
            </a:fld>
            <a:endParaRPr lang="en-US"/>
          </a:p>
        </p:txBody>
      </p:sp>
      <p:sp>
        <p:nvSpPr>
          <p:cNvPr id="8" name="Footer Placeholder 7">
            <a:extLst>
              <a:ext uri="{FF2B5EF4-FFF2-40B4-BE49-F238E27FC236}">
                <a16:creationId xmlns:a16="http://schemas.microsoft.com/office/drawing/2014/main" id="{856EC834-B240-2F4B-BD42-EFC1E6C21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B21B85-1138-1A47-9A06-B72E9E520452}"/>
              </a:ext>
            </a:extLst>
          </p:cNvPr>
          <p:cNvSpPr>
            <a:spLocks noGrp="1"/>
          </p:cNvSpPr>
          <p:nvPr>
            <p:ph type="sldNum" sz="quarter" idx="12"/>
          </p:nvPr>
        </p:nvSpPr>
        <p:spPr/>
        <p:txBody>
          <a:bodyPr/>
          <a:lstStyle/>
          <a:p>
            <a:fld id="{7468886A-5923-E54F-A02D-2CCB46DE89B5}" type="slidenum">
              <a:rPr lang="en-US" smtClean="0"/>
              <a:t>‹#›</a:t>
            </a:fld>
            <a:endParaRPr lang="en-US"/>
          </a:p>
        </p:txBody>
      </p:sp>
    </p:spTree>
    <p:extLst>
      <p:ext uri="{BB962C8B-B14F-4D97-AF65-F5344CB8AC3E}">
        <p14:creationId xmlns:p14="http://schemas.microsoft.com/office/powerpoint/2010/main" val="3310468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5CC7-308E-D842-A113-CFC4A4AED9F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0093B0E-24C6-6040-A54E-8246D95FA852}"/>
              </a:ext>
            </a:extLst>
          </p:cNvPr>
          <p:cNvSpPr>
            <a:spLocks noGrp="1"/>
          </p:cNvSpPr>
          <p:nvPr>
            <p:ph type="dt" sz="half" idx="10"/>
          </p:nvPr>
        </p:nvSpPr>
        <p:spPr/>
        <p:txBody>
          <a:bodyPr/>
          <a:lstStyle/>
          <a:p>
            <a:fld id="{98BF7601-EDA4-1B4B-AC02-003914191EA1}" type="datetimeFigureOut">
              <a:rPr lang="en-US" smtClean="0"/>
              <a:t>9/4/20</a:t>
            </a:fld>
            <a:endParaRPr lang="en-US"/>
          </a:p>
        </p:txBody>
      </p:sp>
      <p:sp>
        <p:nvSpPr>
          <p:cNvPr id="4" name="Footer Placeholder 3">
            <a:extLst>
              <a:ext uri="{FF2B5EF4-FFF2-40B4-BE49-F238E27FC236}">
                <a16:creationId xmlns:a16="http://schemas.microsoft.com/office/drawing/2014/main" id="{577BEF7D-AF1F-FF45-9564-6E99D59190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317268-1CED-7848-8BA0-FDB063371064}"/>
              </a:ext>
            </a:extLst>
          </p:cNvPr>
          <p:cNvSpPr>
            <a:spLocks noGrp="1"/>
          </p:cNvSpPr>
          <p:nvPr>
            <p:ph type="sldNum" sz="quarter" idx="12"/>
          </p:nvPr>
        </p:nvSpPr>
        <p:spPr/>
        <p:txBody>
          <a:bodyPr/>
          <a:lstStyle/>
          <a:p>
            <a:fld id="{7468886A-5923-E54F-A02D-2CCB46DE89B5}" type="slidenum">
              <a:rPr lang="en-US" smtClean="0"/>
              <a:t>‹#›</a:t>
            </a:fld>
            <a:endParaRPr lang="en-US"/>
          </a:p>
        </p:txBody>
      </p:sp>
    </p:spTree>
    <p:extLst>
      <p:ext uri="{BB962C8B-B14F-4D97-AF65-F5344CB8AC3E}">
        <p14:creationId xmlns:p14="http://schemas.microsoft.com/office/powerpoint/2010/main" val="324726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781783-75FA-4643-B28B-5D43CB2E188B}"/>
              </a:ext>
            </a:extLst>
          </p:cNvPr>
          <p:cNvSpPr>
            <a:spLocks noGrp="1"/>
          </p:cNvSpPr>
          <p:nvPr>
            <p:ph type="dt" sz="half" idx="10"/>
          </p:nvPr>
        </p:nvSpPr>
        <p:spPr/>
        <p:txBody>
          <a:bodyPr/>
          <a:lstStyle/>
          <a:p>
            <a:fld id="{98BF7601-EDA4-1B4B-AC02-003914191EA1}" type="datetimeFigureOut">
              <a:rPr lang="en-US" smtClean="0"/>
              <a:t>9/4/20</a:t>
            </a:fld>
            <a:endParaRPr lang="en-US"/>
          </a:p>
        </p:txBody>
      </p:sp>
      <p:sp>
        <p:nvSpPr>
          <p:cNvPr id="3" name="Footer Placeholder 2">
            <a:extLst>
              <a:ext uri="{FF2B5EF4-FFF2-40B4-BE49-F238E27FC236}">
                <a16:creationId xmlns:a16="http://schemas.microsoft.com/office/drawing/2014/main" id="{A219DA8E-6752-234F-9841-AA7C099636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8807A7-9164-F44C-B8BF-BE4B295F83EC}"/>
              </a:ext>
            </a:extLst>
          </p:cNvPr>
          <p:cNvSpPr>
            <a:spLocks noGrp="1"/>
          </p:cNvSpPr>
          <p:nvPr>
            <p:ph type="sldNum" sz="quarter" idx="12"/>
          </p:nvPr>
        </p:nvSpPr>
        <p:spPr/>
        <p:txBody>
          <a:bodyPr/>
          <a:lstStyle/>
          <a:p>
            <a:fld id="{7468886A-5923-E54F-A02D-2CCB46DE89B5}" type="slidenum">
              <a:rPr lang="en-US" smtClean="0"/>
              <a:t>‹#›</a:t>
            </a:fld>
            <a:endParaRPr lang="en-US"/>
          </a:p>
        </p:txBody>
      </p:sp>
    </p:spTree>
    <p:extLst>
      <p:ext uri="{BB962C8B-B14F-4D97-AF65-F5344CB8AC3E}">
        <p14:creationId xmlns:p14="http://schemas.microsoft.com/office/powerpoint/2010/main" val="3827437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53BDB-1011-5440-B442-E0D703BEEA6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3CF92BE-7821-EA41-9590-5B5CCD37E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325067F-F303-144C-AEFF-1D29F22BEC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73735F-048B-0045-BB05-4A5738071751}"/>
              </a:ext>
            </a:extLst>
          </p:cNvPr>
          <p:cNvSpPr>
            <a:spLocks noGrp="1"/>
          </p:cNvSpPr>
          <p:nvPr>
            <p:ph type="dt" sz="half" idx="10"/>
          </p:nvPr>
        </p:nvSpPr>
        <p:spPr/>
        <p:txBody>
          <a:bodyPr/>
          <a:lstStyle/>
          <a:p>
            <a:fld id="{98BF7601-EDA4-1B4B-AC02-003914191EA1}" type="datetimeFigureOut">
              <a:rPr lang="en-US" smtClean="0"/>
              <a:t>9/4/20</a:t>
            </a:fld>
            <a:endParaRPr lang="en-US"/>
          </a:p>
        </p:txBody>
      </p:sp>
      <p:sp>
        <p:nvSpPr>
          <p:cNvPr id="6" name="Footer Placeholder 5">
            <a:extLst>
              <a:ext uri="{FF2B5EF4-FFF2-40B4-BE49-F238E27FC236}">
                <a16:creationId xmlns:a16="http://schemas.microsoft.com/office/drawing/2014/main" id="{151941E9-3E1D-5043-94D3-EBD699BD38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57E76A-EB27-6143-A365-C41BDF02E45A}"/>
              </a:ext>
            </a:extLst>
          </p:cNvPr>
          <p:cNvSpPr>
            <a:spLocks noGrp="1"/>
          </p:cNvSpPr>
          <p:nvPr>
            <p:ph type="sldNum" sz="quarter" idx="12"/>
          </p:nvPr>
        </p:nvSpPr>
        <p:spPr/>
        <p:txBody>
          <a:bodyPr/>
          <a:lstStyle/>
          <a:p>
            <a:fld id="{7468886A-5923-E54F-A02D-2CCB46DE89B5}" type="slidenum">
              <a:rPr lang="en-US" smtClean="0"/>
              <a:t>‹#›</a:t>
            </a:fld>
            <a:endParaRPr lang="en-US"/>
          </a:p>
        </p:txBody>
      </p:sp>
    </p:spTree>
    <p:extLst>
      <p:ext uri="{BB962C8B-B14F-4D97-AF65-F5344CB8AC3E}">
        <p14:creationId xmlns:p14="http://schemas.microsoft.com/office/powerpoint/2010/main" val="1138580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AADB-8901-414F-9265-8A6BBFC261C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04935B5-D651-3848-9ED8-0EB230F868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A38A98-DD7C-5541-BBA1-1F3EFCE5A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BD54229-81F2-024E-85E4-51B931C4AB3B}"/>
              </a:ext>
            </a:extLst>
          </p:cNvPr>
          <p:cNvSpPr>
            <a:spLocks noGrp="1"/>
          </p:cNvSpPr>
          <p:nvPr>
            <p:ph type="dt" sz="half" idx="10"/>
          </p:nvPr>
        </p:nvSpPr>
        <p:spPr/>
        <p:txBody>
          <a:bodyPr/>
          <a:lstStyle/>
          <a:p>
            <a:fld id="{98BF7601-EDA4-1B4B-AC02-003914191EA1}" type="datetimeFigureOut">
              <a:rPr lang="en-US" smtClean="0"/>
              <a:t>9/4/20</a:t>
            </a:fld>
            <a:endParaRPr lang="en-US"/>
          </a:p>
        </p:txBody>
      </p:sp>
      <p:sp>
        <p:nvSpPr>
          <p:cNvPr id="6" name="Footer Placeholder 5">
            <a:extLst>
              <a:ext uri="{FF2B5EF4-FFF2-40B4-BE49-F238E27FC236}">
                <a16:creationId xmlns:a16="http://schemas.microsoft.com/office/drawing/2014/main" id="{F8512B9C-BA20-0E4E-AA1E-20354AEC8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EC5B1-C428-8D4C-A2AC-58177B060DB7}"/>
              </a:ext>
            </a:extLst>
          </p:cNvPr>
          <p:cNvSpPr>
            <a:spLocks noGrp="1"/>
          </p:cNvSpPr>
          <p:nvPr>
            <p:ph type="sldNum" sz="quarter" idx="12"/>
          </p:nvPr>
        </p:nvSpPr>
        <p:spPr/>
        <p:txBody>
          <a:bodyPr/>
          <a:lstStyle/>
          <a:p>
            <a:fld id="{7468886A-5923-E54F-A02D-2CCB46DE89B5}" type="slidenum">
              <a:rPr lang="en-US" smtClean="0"/>
              <a:t>‹#›</a:t>
            </a:fld>
            <a:endParaRPr lang="en-US"/>
          </a:p>
        </p:txBody>
      </p:sp>
    </p:spTree>
    <p:extLst>
      <p:ext uri="{BB962C8B-B14F-4D97-AF65-F5344CB8AC3E}">
        <p14:creationId xmlns:p14="http://schemas.microsoft.com/office/powerpoint/2010/main" val="1282176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C5BBC2-733D-E045-8576-B96FB4EB27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E5ADB52-040A-754D-ACCA-613D8B6828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0EA6A1-459D-744A-A90B-E416A6DB75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F7601-EDA4-1B4B-AC02-003914191EA1}" type="datetimeFigureOut">
              <a:rPr lang="en-US" smtClean="0"/>
              <a:t>9/4/20</a:t>
            </a:fld>
            <a:endParaRPr lang="en-US"/>
          </a:p>
        </p:txBody>
      </p:sp>
      <p:sp>
        <p:nvSpPr>
          <p:cNvPr id="5" name="Footer Placeholder 4">
            <a:extLst>
              <a:ext uri="{FF2B5EF4-FFF2-40B4-BE49-F238E27FC236}">
                <a16:creationId xmlns:a16="http://schemas.microsoft.com/office/drawing/2014/main" id="{7EAF413B-660A-414A-91A6-1B9B2C88A7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C7FA8F-C972-694B-B2C3-123714BD98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8886A-5923-E54F-A02D-2CCB46DE89B5}" type="slidenum">
              <a:rPr lang="en-US" smtClean="0"/>
              <a:t>‹#›</a:t>
            </a:fld>
            <a:endParaRPr lang="en-US"/>
          </a:p>
        </p:txBody>
      </p:sp>
    </p:spTree>
    <p:extLst>
      <p:ext uri="{BB962C8B-B14F-4D97-AF65-F5344CB8AC3E}">
        <p14:creationId xmlns:p14="http://schemas.microsoft.com/office/powerpoint/2010/main" val="1777128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bit.ly/3hfIQuS"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F8C9D7-D8F4-8643-BF39-B4EEB7AC3EA9}"/>
              </a:ext>
            </a:extLst>
          </p:cNvPr>
          <p:cNvSpPr>
            <a:spLocks noGrp="1"/>
          </p:cNvSpPr>
          <p:nvPr>
            <p:ph type="subTitle" idx="1"/>
          </p:nvPr>
        </p:nvSpPr>
        <p:spPr>
          <a:xfrm>
            <a:off x="259492" y="457200"/>
            <a:ext cx="5115697" cy="5943600"/>
          </a:xfrm>
        </p:spPr>
        <p:txBody>
          <a:bodyPr/>
          <a:lstStyle/>
          <a:p>
            <a:pPr algn="l"/>
            <a:r>
              <a:rPr lang="en-US" dirty="0"/>
              <a:t>Enabling corporations to manage change and disruption is mission critical. Workforce evolution is pivotal to business transformation. CIMS Global Technology Solutions can help you get there. Schedule your consultation today at https://</a:t>
            </a:r>
            <a:r>
              <a:rPr lang="en-US" dirty="0" err="1"/>
              <a:t>bit.ly</a:t>
            </a:r>
            <a:r>
              <a:rPr lang="en-US" dirty="0"/>
              <a:t>/343SZaa. #</a:t>
            </a:r>
            <a:r>
              <a:rPr lang="en-US" dirty="0" err="1"/>
              <a:t>CIMSGlobalTechnologySolutions</a:t>
            </a:r>
            <a:r>
              <a:rPr lang="en-US" dirty="0"/>
              <a:t> #</a:t>
            </a:r>
            <a:r>
              <a:rPr lang="en-US" dirty="0" err="1"/>
              <a:t>CIMSgts</a:t>
            </a:r>
            <a:r>
              <a:rPr lang="en-US" dirty="0"/>
              <a:t> #</a:t>
            </a:r>
            <a:r>
              <a:rPr lang="en-US" dirty="0" err="1"/>
              <a:t>Businesssolutions</a:t>
            </a:r>
            <a:r>
              <a:rPr lang="en-US" dirty="0"/>
              <a:t> #</a:t>
            </a:r>
            <a:r>
              <a:rPr lang="en-US" dirty="0" err="1"/>
              <a:t>businesstransformation</a:t>
            </a:r>
            <a:r>
              <a:rPr lang="en-US" dirty="0"/>
              <a:t> #</a:t>
            </a:r>
            <a:r>
              <a:rPr lang="en-US" dirty="0" err="1"/>
              <a:t>roboticprocessautomation</a:t>
            </a:r>
            <a:r>
              <a:rPr lang="en-US" dirty="0"/>
              <a:t> #</a:t>
            </a:r>
            <a:r>
              <a:rPr lang="en-US" dirty="0" err="1"/>
              <a:t>rpa</a:t>
            </a:r>
            <a:r>
              <a:rPr lang="en-US" dirty="0"/>
              <a:t> #</a:t>
            </a:r>
            <a:r>
              <a:rPr lang="en-US" dirty="0" err="1"/>
              <a:t>businesstobusines</a:t>
            </a:r>
            <a:r>
              <a:rPr lang="en-US" dirty="0"/>
              <a:t> #b2b #</a:t>
            </a:r>
            <a:r>
              <a:rPr lang="en-US" dirty="0" err="1"/>
              <a:t>documentsolutions</a:t>
            </a:r>
            <a:endParaRPr lang="en-US" dirty="0"/>
          </a:p>
          <a:p>
            <a:pPr algn="l"/>
            <a:endParaRPr lang="en-US" dirty="0"/>
          </a:p>
          <a:p>
            <a:pPr algn="l"/>
            <a:r>
              <a:rPr lang="en-US" dirty="0"/>
              <a:t>Posted 8/18</a:t>
            </a:r>
          </a:p>
        </p:txBody>
      </p:sp>
      <p:pic>
        <p:nvPicPr>
          <p:cNvPr id="5" name="Picture 4" descr="A person holding a sign&#10;&#10;Description automatically generated">
            <a:extLst>
              <a:ext uri="{FF2B5EF4-FFF2-40B4-BE49-F238E27FC236}">
                <a16:creationId xmlns:a16="http://schemas.microsoft.com/office/drawing/2014/main" id="{221F2830-4368-3041-AA2E-59E2EEEBADD9}"/>
              </a:ext>
            </a:extLst>
          </p:cNvPr>
          <p:cNvPicPr>
            <a:picLocks noChangeAspect="1"/>
          </p:cNvPicPr>
          <p:nvPr/>
        </p:nvPicPr>
        <p:blipFill>
          <a:blip r:embed="rId2"/>
          <a:stretch>
            <a:fillRect/>
          </a:stretch>
        </p:blipFill>
        <p:spPr>
          <a:xfrm>
            <a:off x="5955957" y="457200"/>
            <a:ext cx="5274276" cy="3033571"/>
          </a:xfrm>
          <a:prstGeom prst="rect">
            <a:avLst/>
          </a:prstGeom>
        </p:spPr>
      </p:pic>
    </p:spTree>
    <p:extLst>
      <p:ext uri="{BB962C8B-B14F-4D97-AF65-F5344CB8AC3E}">
        <p14:creationId xmlns:p14="http://schemas.microsoft.com/office/powerpoint/2010/main" val="1884368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F8C9D7-D8F4-8643-BF39-B4EEB7AC3EA9}"/>
              </a:ext>
            </a:extLst>
          </p:cNvPr>
          <p:cNvSpPr>
            <a:spLocks noGrp="1"/>
          </p:cNvSpPr>
          <p:nvPr>
            <p:ph type="subTitle" idx="1"/>
          </p:nvPr>
        </p:nvSpPr>
        <p:spPr>
          <a:xfrm>
            <a:off x="259492" y="457200"/>
            <a:ext cx="5115697" cy="5943600"/>
          </a:xfrm>
        </p:spPr>
        <p:txBody>
          <a:bodyPr>
            <a:normAutofit fontScale="92500" lnSpcReduction="20000"/>
          </a:bodyPr>
          <a:lstStyle/>
          <a:p>
            <a:pPr algn="l"/>
            <a:r>
              <a:rPr lang="en-US" dirty="0"/>
              <a:t>With the help of scalable Robotic Process Automation (RPA) technology, CIMS Global Technology Solutions can help free up your humans to focus on creating, building and innovating. Contact us today and lets get started. https://</a:t>
            </a:r>
            <a:r>
              <a:rPr lang="en-US" dirty="0" err="1"/>
              <a:t>bit.ly</a:t>
            </a:r>
            <a:r>
              <a:rPr lang="en-US" dirty="0"/>
              <a:t>/2CKR0we </a:t>
            </a:r>
          </a:p>
          <a:p>
            <a:pPr algn="l"/>
            <a:r>
              <a:rPr lang="en-US" dirty="0"/>
              <a:t>#</a:t>
            </a:r>
            <a:r>
              <a:rPr lang="en-US" dirty="0" err="1"/>
              <a:t>automatedprocessmanagement</a:t>
            </a:r>
            <a:r>
              <a:rPr lang="en-US" dirty="0"/>
              <a:t> #robotics #</a:t>
            </a:r>
            <a:r>
              <a:rPr lang="en-US" dirty="0" err="1"/>
              <a:t>documentsolutions</a:t>
            </a:r>
            <a:r>
              <a:rPr lang="en-US" dirty="0"/>
              <a:t> #</a:t>
            </a:r>
            <a:r>
              <a:rPr lang="en-US" dirty="0" err="1"/>
              <a:t>businesstobusiness</a:t>
            </a:r>
            <a:r>
              <a:rPr lang="en-US" dirty="0"/>
              <a:t> #</a:t>
            </a:r>
            <a:r>
              <a:rPr lang="en-US" dirty="0" err="1"/>
              <a:t>eliminatepaper</a:t>
            </a:r>
            <a:r>
              <a:rPr lang="en-US" dirty="0"/>
              <a:t> #</a:t>
            </a:r>
            <a:r>
              <a:rPr lang="en-US" dirty="0" err="1"/>
              <a:t>wastemanagement</a:t>
            </a:r>
            <a:r>
              <a:rPr lang="en-US" dirty="0"/>
              <a:t> #solutions #business #</a:t>
            </a:r>
            <a:r>
              <a:rPr lang="en-US" dirty="0" err="1"/>
              <a:t>pandemicproof</a:t>
            </a:r>
            <a:r>
              <a:rPr lang="en-US" dirty="0"/>
              <a:t> #</a:t>
            </a:r>
            <a:r>
              <a:rPr lang="en-US" dirty="0" err="1"/>
              <a:t>timemanagement</a:t>
            </a:r>
            <a:r>
              <a:rPr lang="en-US" dirty="0"/>
              <a:t> #</a:t>
            </a:r>
            <a:r>
              <a:rPr lang="en-US" dirty="0" err="1"/>
              <a:t>documentsolutions</a:t>
            </a:r>
            <a:r>
              <a:rPr lang="en-US" dirty="0"/>
              <a:t> #</a:t>
            </a:r>
            <a:r>
              <a:rPr lang="en-US" dirty="0" err="1"/>
              <a:t>businesssolutions</a:t>
            </a:r>
            <a:r>
              <a:rPr lang="en-US" dirty="0"/>
              <a:t> #</a:t>
            </a:r>
            <a:r>
              <a:rPr lang="en-US" dirty="0" err="1"/>
              <a:t>workflowmanagement</a:t>
            </a:r>
            <a:r>
              <a:rPr lang="en-US" dirty="0"/>
              <a:t> #</a:t>
            </a:r>
            <a:r>
              <a:rPr lang="en-US" dirty="0" err="1"/>
              <a:t>databasedevelopment</a:t>
            </a:r>
            <a:r>
              <a:rPr lang="en-US" dirty="0"/>
              <a:t> #</a:t>
            </a:r>
            <a:r>
              <a:rPr lang="en-US" dirty="0" err="1"/>
              <a:t>electronicpublishing</a:t>
            </a:r>
            <a:r>
              <a:rPr lang="en-US" dirty="0"/>
              <a:t> #</a:t>
            </a:r>
            <a:r>
              <a:rPr lang="en-US" dirty="0" err="1"/>
              <a:t>Businesssolutions</a:t>
            </a:r>
            <a:r>
              <a:rPr lang="en-US" dirty="0"/>
              <a:t> #</a:t>
            </a:r>
            <a:r>
              <a:rPr lang="en-US" dirty="0" err="1"/>
              <a:t>businesstransformation</a:t>
            </a:r>
            <a:r>
              <a:rPr lang="en-US" dirty="0"/>
              <a:t> #</a:t>
            </a:r>
            <a:r>
              <a:rPr lang="en-US" dirty="0" err="1"/>
              <a:t>roboticprocessautomation</a:t>
            </a:r>
            <a:r>
              <a:rPr lang="en-US" dirty="0"/>
              <a:t> #</a:t>
            </a:r>
            <a:r>
              <a:rPr lang="en-US" dirty="0" err="1"/>
              <a:t>rpa</a:t>
            </a:r>
            <a:r>
              <a:rPr lang="en-US" dirty="0"/>
              <a:t> #</a:t>
            </a:r>
            <a:r>
              <a:rPr lang="en-US" dirty="0" err="1"/>
              <a:t>businesstobusiness</a:t>
            </a:r>
            <a:r>
              <a:rPr lang="en-US" dirty="0"/>
              <a:t> #b2b #</a:t>
            </a:r>
            <a:r>
              <a:rPr lang="en-US" dirty="0" err="1"/>
              <a:t>bbb</a:t>
            </a:r>
            <a:r>
              <a:rPr lang="en-US" dirty="0"/>
              <a:t> #</a:t>
            </a:r>
            <a:r>
              <a:rPr lang="en-US" dirty="0" err="1"/>
              <a:t>mfiles</a:t>
            </a:r>
            <a:r>
              <a:rPr lang="en-US" dirty="0"/>
              <a:t> #</a:t>
            </a:r>
            <a:r>
              <a:rPr lang="en-US" dirty="0" err="1"/>
              <a:t>kofax</a:t>
            </a:r>
            <a:r>
              <a:rPr lang="en-US" dirty="0"/>
              <a:t> #canon #</a:t>
            </a:r>
            <a:r>
              <a:rPr lang="en-US" dirty="0" err="1"/>
              <a:t>panasonic</a:t>
            </a:r>
            <a:r>
              <a:rPr lang="en-US" dirty="0"/>
              <a:t> #kodak #</a:t>
            </a:r>
            <a:r>
              <a:rPr lang="en-US" dirty="0" err="1"/>
              <a:t>microsoft</a:t>
            </a:r>
            <a:r>
              <a:rPr lang="en-US" dirty="0"/>
              <a:t> #</a:t>
            </a:r>
            <a:r>
              <a:rPr lang="en-US" dirty="0" err="1"/>
              <a:t>Freethehumans</a:t>
            </a:r>
            <a:r>
              <a:rPr lang="en-US" dirty="0"/>
              <a:t> #</a:t>
            </a:r>
            <a:r>
              <a:rPr lang="en-US" dirty="0" err="1"/>
              <a:t>documentmanagement</a:t>
            </a:r>
            <a:r>
              <a:rPr lang="en-US" dirty="0"/>
              <a:t> #</a:t>
            </a:r>
            <a:r>
              <a:rPr lang="en-US" dirty="0" err="1"/>
              <a:t>worksmarter</a:t>
            </a:r>
            <a:r>
              <a:rPr lang="en-US" dirty="0"/>
              <a:t> #</a:t>
            </a:r>
            <a:r>
              <a:rPr lang="en-US" dirty="0" err="1"/>
              <a:t>usableintelligence</a:t>
            </a:r>
            <a:r>
              <a:rPr lang="en-US" dirty="0"/>
              <a:t> @</a:t>
            </a:r>
            <a:r>
              <a:rPr lang="en-US" dirty="0" err="1"/>
              <a:t>RonCasto</a:t>
            </a:r>
            <a:endParaRPr lang="en-US" dirty="0"/>
          </a:p>
          <a:p>
            <a:pPr algn="l"/>
            <a:endParaRPr lang="en-US" dirty="0"/>
          </a:p>
          <a:p>
            <a:pPr algn="l"/>
            <a:r>
              <a:rPr lang="en-US" dirty="0"/>
              <a:t>Posted 8/20</a:t>
            </a:r>
          </a:p>
        </p:txBody>
      </p:sp>
      <p:pic>
        <p:nvPicPr>
          <p:cNvPr id="5" name="Picture 4">
            <a:extLst>
              <a:ext uri="{FF2B5EF4-FFF2-40B4-BE49-F238E27FC236}">
                <a16:creationId xmlns:a16="http://schemas.microsoft.com/office/drawing/2014/main" id="{221F2830-4368-3041-AA2E-59E2EEEBADD9}"/>
              </a:ext>
            </a:extLst>
          </p:cNvPr>
          <p:cNvPicPr>
            <a:picLocks noChangeAspect="1"/>
          </p:cNvPicPr>
          <p:nvPr/>
        </p:nvPicPr>
        <p:blipFill>
          <a:blip r:embed="rId2"/>
          <a:srcRect/>
          <a:stretch/>
        </p:blipFill>
        <p:spPr>
          <a:xfrm>
            <a:off x="7076309" y="457200"/>
            <a:ext cx="3033571" cy="3033571"/>
          </a:xfrm>
          <a:prstGeom prst="rect">
            <a:avLst/>
          </a:prstGeom>
        </p:spPr>
      </p:pic>
    </p:spTree>
    <p:extLst>
      <p:ext uri="{BB962C8B-B14F-4D97-AF65-F5344CB8AC3E}">
        <p14:creationId xmlns:p14="http://schemas.microsoft.com/office/powerpoint/2010/main" val="3672552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F8C9D7-D8F4-8643-BF39-B4EEB7AC3EA9}"/>
              </a:ext>
            </a:extLst>
          </p:cNvPr>
          <p:cNvSpPr>
            <a:spLocks noGrp="1"/>
          </p:cNvSpPr>
          <p:nvPr>
            <p:ph type="subTitle" idx="1"/>
          </p:nvPr>
        </p:nvSpPr>
        <p:spPr>
          <a:xfrm>
            <a:off x="259492" y="457200"/>
            <a:ext cx="5115697" cy="5943600"/>
          </a:xfrm>
        </p:spPr>
        <p:txBody>
          <a:bodyPr/>
          <a:lstStyle/>
          <a:p>
            <a:pPr algn="l"/>
            <a:r>
              <a:rPr lang="en-US" dirty="0"/>
              <a:t>On-boarding just got easier with Digital Signage. Share agreements and control access to documents with ease. Contact CIMS Global Technology Solutions to schedule a demo today. https://</a:t>
            </a:r>
            <a:r>
              <a:rPr lang="en-US" dirty="0" err="1"/>
              <a:t>bit.ly</a:t>
            </a:r>
            <a:r>
              <a:rPr lang="en-US" dirty="0"/>
              <a:t>/343SZaa #</a:t>
            </a:r>
            <a:r>
              <a:rPr lang="en-US" dirty="0" err="1"/>
              <a:t>CIMSGlobalTechnologySolutions</a:t>
            </a:r>
            <a:r>
              <a:rPr lang="en-US" dirty="0"/>
              <a:t> #</a:t>
            </a:r>
            <a:r>
              <a:rPr lang="en-US" dirty="0" err="1"/>
              <a:t>CIMSgts</a:t>
            </a:r>
            <a:r>
              <a:rPr lang="en-US" dirty="0"/>
              <a:t> #</a:t>
            </a:r>
            <a:r>
              <a:rPr lang="en-US" dirty="0" err="1"/>
              <a:t>digitalsignage</a:t>
            </a:r>
            <a:r>
              <a:rPr lang="en-US" dirty="0"/>
              <a:t> #</a:t>
            </a:r>
            <a:r>
              <a:rPr lang="en-US" dirty="0" err="1"/>
              <a:t>businesstobusiness</a:t>
            </a:r>
            <a:r>
              <a:rPr lang="en-US" dirty="0"/>
              <a:t> #</a:t>
            </a:r>
            <a:r>
              <a:rPr lang="en-US" dirty="0" err="1"/>
              <a:t>documentsolutions</a:t>
            </a:r>
            <a:r>
              <a:rPr lang="en-US" dirty="0"/>
              <a:t> #</a:t>
            </a:r>
            <a:r>
              <a:rPr lang="en-US" dirty="0" err="1"/>
              <a:t>processautomation</a:t>
            </a:r>
            <a:r>
              <a:rPr lang="en-US" dirty="0"/>
              <a:t> #b2bsolutions #</a:t>
            </a:r>
            <a:r>
              <a:rPr lang="en-US" dirty="0" err="1"/>
              <a:t>EmployeeExperience</a:t>
            </a:r>
            <a:r>
              <a:rPr lang="en-US" dirty="0"/>
              <a:t> #technology #</a:t>
            </a:r>
            <a:r>
              <a:rPr lang="en-US" dirty="0" err="1"/>
              <a:t>automatedprocessmanagement</a:t>
            </a:r>
            <a:r>
              <a:rPr lang="en-US" dirty="0"/>
              <a:t> #robotics #</a:t>
            </a:r>
            <a:r>
              <a:rPr lang="en-US" dirty="0" err="1"/>
              <a:t>documentsolutions</a:t>
            </a:r>
            <a:r>
              <a:rPr lang="en-US" dirty="0"/>
              <a:t> #</a:t>
            </a:r>
            <a:r>
              <a:rPr lang="en-US" dirty="0" err="1"/>
              <a:t>businesstobusiness</a:t>
            </a:r>
            <a:r>
              <a:rPr lang="en-US" dirty="0"/>
              <a:t> @</a:t>
            </a:r>
            <a:r>
              <a:rPr lang="en-US" dirty="0" err="1"/>
              <a:t>RonCasto</a:t>
            </a:r>
            <a:endParaRPr lang="en-US" dirty="0"/>
          </a:p>
          <a:p>
            <a:pPr algn="l"/>
            <a:endParaRPr lang="en-US" dirty="0"/>
          </a:p>
          <a:p>
            <a:pPr algn="l"/>
            <a:r>
              <a:rPr lang="en-US" dirty="0"/>
              <a:t>Posted 8/25</a:t>
            </a:r>
          </a:p>
        </p:txBody>
      </p:sp>
      <p:pic>
        <p:nvPicPr>
          <p:cNvPr id="5" name="Picture 4">
            <a:extLst>
              <a:ext uri="{FF2B5EF4-FFF2-40B4-BE49-F238E27FC236}">
                <a16:creationId xmlns:a16="http://schemas.microsoft.com/office/drawing/2014/main" id="{221F2830-4368-3041-AA2E-59E2EEEBADD9}"/>
              </a:ext>
            </a:extLst>
          </p:cNvPr>
          <p:cNvPicPr>
            <a:picLocks noChangeAspect="1"/>
          </p:cNvPicPr>
          <p:nvPr/>
        </p:nvPicPr>
        <p:blipFill>
          <a:blip r:embed="rId2"/>
          <a:srcRect/>
          <a:stretch/>
        </p:blipFill>
        <p:spPr>
          <a:xfrm>
            <a:off x="6104428" y="457200"/>
            <a:ext cx="4977333" cy="3033571"/>
          </a:xfrm>
          <a:prstGeom prst="rect">
            <a:avLst/>
          </a:prstGeom>
        </p:spPr>
      </p:pic>
    </p:spTree>
    <p:extLst>
      <p:ext uri="{BB962C8B-B14F-4D97-AF65-F5344CB8AC3E}">
        <p14:creationId xmlns:p14="http://schemas.microsoft.com/office/powerpoint/2010/main" val="1389958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F8C9D7-D8F4-8643-BF39-B4EEB7AC3EA9}"/>
              </a:ext>
            </a:extLst>
          </p:cNvPr>
          <p:cNvSpPr>
            <a:spLocks noGrp="1"/>
          </p:cNvSpPr>
          <p:nvPr>
            <p:ph type="subTitle" idx="1"/>
          </p:nvPr>
        </p:nvSpPr>
        <p:spPr>
          <a:xfrm>
            <a:off x="259492" y="457200"/>
            <a:ext cx="5115697" cy="5943600"/>
          </a:xfrm>
        </p:spPr>
        <p:txBody>
          <a:bodyPr/>
          <a:lstStyle/>
          <a:p>
            <a:pPr algn="l"/>
            <a:r>
              <a:rPr lang="en-US" dirty="0"/>
              <a:t>Wasted time dealing with business documents is a silent killer of productivity and can cost your business a ton. Download the Stats from the 2019 Intelligent Information Management Business Report. https://</a:t>
            </a:r>
            <a:r>
              <a:rPr lang="en-US" dirty="0" err="1"/>
              <a:t>bit.ly</a:t>
            </a:r>
            <a:r>
              <a:rPr lang="en-US" dirty="0"/>
              <a:t>/2PXqmmG #</a:t>
            </a:r>
            <a:r>
              <a:rPr lang="en-US" dirty="0" err="1"/>
              <a:t>CIMSGlobalTechnologysolutions</a:t>
            </a:r>
            <a:r>
              <a:rPr lang="en-US" dirty="0"/>
              <a:t> #</a:t>
            </a:r>
            <a:r>
              <a:rPr lang="en-US" dirty="0" err="1"/>
              <a:t>cimsgts</a:t>
            </a:r>
            <a:r>
              <a:rPr lang="en-US" dirty="0"/>
              <a:t> #</a:t>
            </a:r>
            <a:r>
              <a:rPr lang="en-US" dirty="0" err="1"/>
              <a:t>timemanagement</a:t>
            </a:r>
            <a:r>
              <a:rPr lang="en-US" dirty="0"/>
              <a:t> #</a:t>
            </a:r>
            <a:r>
              <a:rPr lang="en-US" dirty="0" err="1"/>
              <a:t>documentsolutions</a:t>
            </a:r>
            <a:r>
              <a:rPr lang="en-US" dirty="0"/>
              <a:t> #</a:t>
            </a:r>
            <a:r>
              <a:rPr lang="en-US" dirty="0" err="1"/>
              <a:t>businesssolutions</a:t>
            </a:r>
            <a:r>
              <a:rPr lang="en-US" dirty="0"/>
              <a:t> #</a:t>
            </a:r>
            <a:r>
              <a:rPr lang="en-US" dirty="0" err="1"/>
              <a:t>workflowmanagement</a:t>
            </a:r>
            <a:r>
              <a:rPr lang="en-US" dirty="0"/>
              <a:t> #</a:t>
            </a:r>
            <a:r>
              <a:rPr lang="en-US" dirty="0" err="1"/>
              <a:t>databasedevelopment</a:t>
            </a:r>
            <a:r>
              <a:rPr lang="en-US" dirty="0"/>
              <a:t> #collaboration #</a:t>
            </a:r>
            <a:r>
              <a:rPr lang="en-US" dirty="0" err="1"/>
              <a:t>freemyoffice</a:t>
            </a:r>
            <a:r>
              <a:rPr lang="en-US" dirty="0"/>
              <a:t> #productivity #</a:t>
            </a:r>
            <a:r>
              <a:rPr lang="en-US" dirty="0" err="1"/>
              <a:t>virtualoffice</a:t>
            </a:r>
            <a:r>
              <a:rPr lang="en-US" dirty="0"/>
              <a:t> @</a:t>
            </a:r>
            <a:r>
              <a:rPr lang="en-US" dirty="0" err="1"/>
              <a:t>RonCasto</a:t>
            </a:r>
            <a:endParaRPr lang="en-US" dirty="0"/>
          </a:p>
          <a:p>
            <a:pPr algn="l"/>
            <a:endParaRPr lang="en-US" dirty="0"/>
          </a:p>
          <a:p>
            <a:pPr algn="l"/>
            <a:r>
              <a:rPr lang="en-US" dirty="0"/>
              <a:t>Posted 8/27</a:t>
            </a:r>
          </a:p>
        </p:txBody>
      </p:sp>
      <p:pic>
        <p:nvPicPr>
          <p:cNvPr id="1026" name="Picture 2">
            <a:extLst>
              <a:ext uri="{FF2B5EF4-FFF2-40B4-BE49-F238E27FC236}">
                <a16:creationId xmlns:a16="http://schemas.microsoft.com/office/drawing/2014/main" id="{1D60D8BE-CB9B-F148-A4E0-E9F289A95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372" y="0"/>
            <a:ext cx="5551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975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F8C9D7-D8F4-8643-BF39-B4EEB7AC3EA9}"/>
              </a:ext>
            </a:extLst>
          </p:cNvPr>
          <p:cNvSpPr>
            <a:spLocks noGrp="1"/>
          </p:cNvSpPr>
          <p:nvPr>
            <p:ph type="subTitle" idx="1"/>
          </p:nvPr>
        </p:nvSpPr>
        <p:spPr>
          <a:xfrm>
            <a:off x="259492" y="457200"/>
            <a:ext cx="5115697" cy="5943600"/>
          </a:xfrm>
        </p:spPr>
        <p:txBody>
          <a:bodyPr/>
          <a:lstStyle/>
          <a:p>
            <a:pPr algn="l"/>
            <a:r>
              <a:rPr lang="en-US" dirty="0"/>
              <a:t>Telework is not only the wave of the pandemic, but the wave of the future. Teleworking just might be here to stay. Is your business ready?</a:t>
            </a:r>
          </a:p>
          <a:p>
            <a:pPr algn="l"/>
            <a:r>
              <a:rPr lang="en-US" dirty="0"/>
              <a:t> </a:t>
            </a:r>
            <a:r>
              <a:rPr lang="en-US" dirty="0">
                <a:hlinkClick r:id="rId2"/>
              </a:rPr>
              <a:t>https://bit.ly/3hfIQuS</a:t>
            </a:r>
            <a:endParaRPr lang="en-US" dirty="0"/>
          </a:p>
          <a:p>
            <a:pPr algn="l"/>
            <a:r>
              <a:rPr lang="en-US" dirty="0"/>
              <a:t> #</a:t>
            </a:r>
            <a:r>
              <a:rPr lang="en-US" dirty="0" err="1"/>
              <a:t>documentsolutions</a:t>
            </a:r>
            <a:r>
              <a:rPr lang="en-US" dirty="0"/>
              <a:t> #</a:t>
            </a:r>
            <a:r>
              <a:rPr lang="en-US" dirty="0" err="1"/>
              <a:t>processautomation</a:t>
            </a:r>
            <a:r>
              <a:rPr lang="en-US" dirty="0"/>
              <a:t> #</a:t>
            </a:r>
            <a:r>
              <a:rPr lang="en-US" dirty="0" err="1"/>
              <a:t>electronicsignage</a:t>
            </a:r>
            <a:r>
              <a:rPr lang="en-US" dirty="0"/>
              <a:t> #b2b #</a:t>
            </a:r>
            <a:r>
              <a:rPr lang="en-US" dirty="0" err="1"/>
              <a:t>bbb</a:t>
            </a:r>
            <a:r>
              <a:rPr lang="en-US" dirty="0"/>
              <a:t> #</a:t>
            </a:r>
            <a:r>
              <a:rPr lang="en-US" dirty="0" err="1"/>
              <a:t>rpa</a:t>
            </a:r>
            <a:r>
              <a:rPr lang="en-US" dirty="0"/>
              <a:t> #</a:t>
            </a:r>
            <a:r>
              <a:rPr lang="en-US" dirty="0" err="1"/>
              <a:t>RoboticProcessAutomation</a:t>
            </a:r>
            <a:r>
              <a:rPr lang="en-US" dirty="0"/>
              <a:t> @</a:t>
            </a:r>
            <a:r>
              <a:rPr lang="en-US" dirty="0" err="1"/>
              <a:t>RonCasto</a:t>
            </a:r>
            <a:endParaRPr lang="en-US" dirty="0"/>
          </a:p>
          <a:p>
            <a:pPr algn="l"/>
            <a:endParaRPr lang="en-US" dirty="0"/>
          </a:p>
          <a:p>
            <a:pPr algn="l"/>
            <a:r>
              <a:rPr lang="en-US" dirty="0"/>
              <a:t>Posted 9/4</a:t>
            </a:r>
          </a:p>
        </p:txBody>
      </p:sp>
      <p:pic>
        <p:nvPicPr>
          <p:cNvPr id="2050" name="Picture 2">
            <a:extLst>
              <a:ext uri="{FF2B5EF4-FFF2-40B4-BE49-F238E27FC236}">
                <a16:creationId xmlns:a16="http://schemas.microsoft.com/office/drawing/2014/main" id="{CCF5BF11-A2F1-CA4D-9FDD-953A419F4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465" y="457200"/>
            <a:ext cx="4912423" cy="25295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17C8479-E225-D047-AAC2-070136758950}"/>
              </a:ext>
            </a:extLst>
          </p:cNvPr>
          <p:cNvSpPr/>
          <p:nvPr/>
        </p:nvSpPr>
        <p:spPr>
          <a:xfrm>
            <a:off x="6096000" y="3224939"/>
            <a:ext cx="6096000" cy="1200329"/>
          </a:xfrm>
          <a:prstGeom prst="rect">
            <a:avLst/>
          </a:prstGeom>
        </p:spPr>
        <p:txBody>
          <a:bodyPr>
            <a:spAutoFit/>
          </a:bodyPr>
          <a:lstStyle/>
          <a:p>
            <a:r>
              <a:rPr lang="en-US" b="1" dirty="0"/>
              <a:t>Article Link:</a:t>
            </a:r>
          </a:p>
          <a:p>
            <a:endParaRPr lang="en-US" dirty="0"/>
          </a:p>
          <a:p>
            <a:r>
              <a:rPr lang="en-US" b="1" dirty="0"/>
              <a:t>PANDEMIC</a:t>
            </a:r>
            <a:r>
              <a:rPr lang="en-US" dirty="0"/>
              <a:t>: Telework could outlive the virus, lowering emissions </a:t>
            </a:r>
          </a:p>
        </p:txBody>
      </p:sp>
    </p:spTree>
    <p:extLst>
      <p:ext uri="{BB962C8B-B14F-4D97-AF65-F5344CB8AC3E}">
        <p14:creationId xmlns:p14="http://schemas.microsoft.com/office/powerpoint/2010/main" val="1169144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F8C9D7-D8F4-8643-BF39-B4EEB7AC3EA9}"/>
              </a:ext>
            </a:extLst>
          </p:cNvPr>
          <p:cNvSpPr>
            <a:spLocks noGrp="1"/>
          </p:cNvSpPr>
          <p:nvPr>
            <p:ph type="subTitle" idx="1"/>
          </p:nvPr>
        </p:nvSpPr>
        <p:spPr>
          <a:xfrm>
            <a:off x="259492" y="457200"/>
            <a:ext cx="5115697" cy="5943600"/>
          </a:xfrm>
        </p:spPr>
        <p:txBody>
          <a:bodyPr/>
          <a:lstStyle/>
          <a:p>
            <a:pPr algn="l"/>
            <a:r>
              <a:rPr lang="en-US" dirty="0"/>
              <a:t>Resilient businesses shift with the times. is it time to start re-imagining a world without printers? Contact CIMS and let's see what that looks like for your company.</a:t>
            </a:r>
            <a:br>
              <a:rPr lang="en-US" dirty="0"/>
            </a:br>
            <a:br>
              <a:rPr lang="en-US" dirty="0"/>
            </a:br>
            <a:r>
              <a:rPr lang="en-US" dirty="0"/>
              <a:t>#</a:t>
            </a:r>
            <a:r>
              <a:rPr lang="en-US" dirty="0" err="1"/>
              <a:t>cimsglobaltechnologysolutions</a:t>
            </a:r>
            <a:r>
              <a:rPr lang="en-US" dirty="0"/>
              <a:t> #</a:t>
            </a:r>
            <a:r>
              <a:rPr lang="en-US" dirty="0" err="1"/>
              <a:t>cimsgts</a:t>
            </a:r>
            <a:r>
              <a:rPr lang="en-US" dirty="0"/>
              <a:t> #kodak #</a:t>
            </a:r>
            <a:r>
              <a:rPr lang="en-US" dirty="0" err="1"/>
              <a:t>printingsolutions</a:t>
            </a:r>
            <a:r>
              <a:rPr lang="en-US" dirty="0"/>
              <a:t> #</a:t>
            </a:r>
            <a:r>
              <a:rPr lang="en-US" dirty="0" err="1"/>
              <a:t>digitalsignate</a:t>
            </a:r>
            <a:r>
              <a:rPr lang="en-US" dirty="0"/>
              <a:t> #</a:t>
            </a:r>
            <a:r>
              <a:rPr lang="en-US" dirty="0" err="1"/>
              <a:t>electronicdocuments</a:t>
            </a:r>
            <a:r>
              <a:rPr lang="en-US" dirty="0"/>
              <a:t> #</a:t>
            </a:r>
            <a:r>
              <a:rPr lang="en-US" dirty="0" err="1"/>
              <a:t>resilientbusiness</a:t>
            </a:r>
            <a:r>
              <a:rPr lang="en-US" dirty="0"/>
              <a:t> #</a:t>
            </a:r>
            <a:r>
              <a:rPr lang="en-US" dirty="0" err="1"/>
              <a:t>wastemanagement</a:t>
            </a:r>
            <a:r>
              <a:rPr lang="en-US" dirty="0"/>
              <a:t> #solutions #business #</a:t>
            </a:r>
            <a:r>
              <a:rPr lang="en-US" dirty="0" err="1"/>
              <a:t>pandemicproof</a:t>
            </a:r>
            <a:r>
              <a:rPr lang="en-US" dirty="0"/>
              <a:t> #</a:t>
            </a:r>
            <a:r>
              <a:rPr lang="en-US" dirty="0" err="1"/>
              <a:t>timemanagement</a:t>
            </a:r>
            <a:r>
              <a:rPr lang="en-US" dirty="0"/>
              <a:t> ##</a:t>
            </a:r>
            <a:r>
              <a:rPr lang="en-US" dirty="0" err="1"/>
              <a:t>kofax</a:t>
            </a:r>
            <a:r>
              <a:rPr lang="en-US" dirty="0"/>
              <a:t> #canon #</a:t>
            </a:r>
            <a:r>
              <a:rPr lang="en-US" dirty="0" err="1"/>
              <a:t>panasonic</a:t>
            </a:r>
            <a:r>
              <a:rPr lang="en-US" dirty="0"/>
              <a:t> #kodak #Microsoft</a:t>
            </a:r>
          </a:p>
          <a:p>
            <a:pPr algn="l"/>
            <a:endParaRPr lang="en-US" dirty="0"/>
          </a:p>
          <a:p>
            <a:pPr algn="l"/>
            <a:r>
              <a:rPr lang="en-US" dirty="0"/>
              <a:t>Scheduled 9/9</a:t>
            </a:r>
          </a:p>
        </p:txBody>
      </p:sp>
      <p:sp>
        <p:nvSpPr>
          <p:cNvPr id="2" name="Rectangle 1">
            <a:extLst>
              <a:ext uri="{FF2B5EF4-FFF2-40B4-BE49-F238E27FC236}">
                <a16:creationId xmlns:a16="http://schemas.microsoft.com/office/drawing/2014/main" id="{D424BA75-7998-B840-96B4-D5828F3102AE}"/>
              </a:ext>
            </a:extLst>
          </p:cNvPr>
          <p:cNvSpPr/>
          <p:nvPr/>
        </p:nvSpPr>
        <p:spPr>
          <a:xfrm>
            <a:off x="5545094" y="3681452"/>
            <a:ext cx="6096000" cy="2031325"/>
          </a:xfrm>
          <a:prstGeom prst="rect">
            <a:avLst/>
          </a:prstGeom>
        </p:spPr>
        <p:txBody>
          <a:bodyPr>
            <a:spAutoFit/>
          </a:bodyPr>
          <a:lstStyle/>
          <a:p>
            <a:r>
              <a:rPr lang="en-US" b="1" dirty="0"/>
              <a:t>Article Link:</a:t>
            </a:r>
          </a:p>
          <a:p>
            <a:endParaRPr lang="en-US" b="1" dirty="0"/>
          </a:p>
          <a:p>
            <a:r>
              <a:rPr lang="en-US" b="1" dirty="0"/>
              <a:t>Will the pandemic spell the end of the printer? - CIO Dive</a:t>
            </a:r>
          </a:p>
          <a:p>
            <a:r>
              <a:rPr lang="en-US" dirty="0"/>
              <a:t>Will the pandemic spell the end of the printer? CIO Dive </a:t>
            </a:r>
          </a:p>
          <a:p>
            <a:endParaRPr lang="en-US" dirty="0"/>
          </a:p>
          <a:p>
            <a:r>
              <a:rPr lang="en-US" dirty="0"/>
              <a:t>https://</a:t>
            </a:r>
            <a:r>
              <a:rPr lang="en-US" dirty="0" err="1"/>
              <a:t>www.ciodive.com</a:t>
            </a:r>
            <a:r>
              <a:rPr lang="en-US" dirty="0"/>
              <a:t>/news/printer-use-remote-work-coronavirus/583261/</a:t>
            </a:r>
          </a:p>
        </p:txBody>
      </p:sp>
      <p:pic>
        <p:nvPicPr>
          <p:cNvPr id="1026" name="Picture 2">
            <a:extLst>
              <a:ext uri="{FF2B5EF4-FFF2-40B4-BE49-F238E27FC236}">
                <a16:creationId xmlns:a16="http://schemas.microsoft.com/office/drawing/2014/main" id="{D2D0CF6E-CE6B-294B-8904-CB656DD84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5094" y="598616"/>
            <a:ext cx="5987348" cy="2830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764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F8C9D7-D8F4-8643-BF39-B4EEB7AC3EA9}"/>
              </a:ext>
            </a:extLst>
          </p:cNvPr>
          <p:cNvSpPr>
            <a:spLocks noGrp="1"/>
          </p:cNvSpPr>
          <p:nvPr>
            <p:ph type="subTitle" idx="1"/>
          </p:nvPr>
        </p:nvSpPr>
        <p:spPr>
          <a:xfrm>
            <a:off x="259492" y="457200"/>
            <a:ext cx="5115697" cy="5943600"/>
          </a:xfrm>
        </p:spPr>
        <p:txBody>
          <a:bodyPr>
            <a:normAutofit fontScale="85000" lnSpcReduction="20000"/>
          </a:bodyPr>
          <a:lstStyle/>
          <a:p>
            <a:pPr algn="l"/>
            <a:r>
              <a:rPr lang="en-US" dirty="0"/>
              <a:t>Match the Speed of Business with Enterprise Document Management Solutions. Reduce cost and save time with a single source of scalable, configurable workflows that help streamline collaboration with all internal departments for a more productive workforce. Call CIMS today for your free consultation.</a:t>
            </a:r>
            <a:br>
              <a:rPr lang="en-US" dirty="0"/>
            </a:br>
            <a:br>
              <a:rPr lang="en-US" dirty="0"/>
            </a:br>
            <a:r>
              <a:rPr lang="en-US" dirty="0"/>
              <a:t>#</a:t>
            </a:r>
            <a:r>
              <a:rPr lang="en-US" dirty="0" err="1"/>
              <a:t>CIMSGlobalTechnologySolutions</a:t>
            </a:r>
            <a:r>
              <a:rPr lang="en-US" dirty="0"/>
              <a:t> #</a:t>
            </a:r>
            <a:r>
              <a:rPr lang="en-US" dirty="0" err="1"/>
              <a:t>Freethehumans</a:t>
            </a:r>
            <a:r>
              <a:rPr lang="en-US" dirty="0"/>
              <a:t> #business #</a:t>
            </a:r>
            <a:r>
              <a:rPr lang="en-US" dirty="0" err="1"/>
              <a:t>smallbusiness</a:t>
            </a:r>
            <a:r>
              <a:rPr lang="en-US" dirty="0"/>
              <a:t> #</a:t>
            </a:r>
            <a:r>
              <a:rPr lang="en-US" dirty="0" err="1"/>
              <a:t>bigbusiness</a:t>
            </a:r>
            <a:r>
              <a:rPr lang="en-US" dirty="0"/>
              <a:t> #</a:t>
            </a:r>
            <a:r>
              <a:rPr lang="en-US" dirty="0" err="1"/>
              <a:t>enterprisedata</a:t>
            </a:r>
            <a:r>
              <a:rPr lang="en-US" dirty="0"/>
              <a:t> #collaboration #data</a:t>
            </a:r>
            <a:br>
              <a:rPr lang="en-US" dirty="0"/>
            </a:br>
            <a:r>
              <a:rPr lang="en-US" dirty="0"/>
              <a:t>#technology #</a:t>
            </a:r>
            <a:r>
              <a:rPr lang="en-US" dirty="0" err="1"/>
              <a:t>automatedprocessmanagement</a:t>
            </a:r>
            <a:r>
              <a:rPr lang="en-US" dirty="0"/>
              <a:t> #robotics #</a:t>
            </a:r>
            <a:r>
              <a:rPr lang="en-US" dirty="0" err="1"/>
              <a:t>documentsolutions</a:t>
            </a:r>
            <a:r>
              <a:rPr lang="en-US" dirty="0"/>
              <a:t> #</a:t>
            </a:r>
            <a:r>
              <a:rPr lang="en-US" dirty="0" err="1"/>
              <a:t>businesstobusiness</a:t>
            </a:r>
            <a:br>
              <a:rPr lang="en-US" dirty="0"/>
            </a:br>
            <a:r>
              <a:rPr lang="en-US" dirty="0"/>
              <a:t>#</a:t>
            </a:r>
            <a:r>
              <a:rPr lang="en-US" dirty="0" err="1"/>
              <a:t>eliminatepaper</a:t>
            </a:r>
            <a:r>
              <a:rPr lang="en-US" dirty="0"/>
              <a:t> #</a:t>
            </a:r>
            <a:r>
              <a:rPr lang="en-US" dirty="0" err="1"/>
              <a:t>wastemanagement</a:t>
            </a:r>
            <a:r>
              <a:rPr lang="en-US" dirty="0"/>
              <a:t> #solutions #business #</a:t>
            </a:r>
            <a:r>
              <a:rPr lang="en-US" dirty="0" err="1"/>
              <a:t>pandemicproof</a:t>
            </a:r>
            <a:r>
              <a:rPr lang="en-US" dirty="0"/>
              <a:t> #</a:t>
            </a:r>
            <a:r>
              <a:rPr lang="en-US" dirty="0" err="1"/>
              <a:t>timemanagement</a:t>
            </a:r>
            <a:br>
              <a:rPr lang="en-US" dirty="0"/>
            </a:br>
            <a:r>
              <a:rPr lang="en-US" dirty="0"/>
              <a:t>#</a:t>
            </a:r>
            <a:r>
              <a:rPr lang="en-US" dirty="0" err="1"/>
              <a:t>documentsolutions</a:t>
            </a:r>
            <a:r>
              <a:rPr lang="en-US" dirty="0"/>
              <a:t> #</a:t>
            </a:r>
            <a:r>
              <a:rPr lang="en-US" dirty="0" err="1"/>
              <a:t>businesssolutions</a:t>
            </a:r>
            <a:r>
              <a:rPr lang="en-US" dirty="0"/>
              <a:t> #</a:t>
            </a:r>
            <a:r>
              <a:rPr lang="en-US" dirty="0" err="1"/>
              <a:t>workflowmanagement</a:t>
            </a:r>
            <a:r>
              <a:rPr lang="en-US" dirty="0"/>
              <a:t> #</a:t>
            </a:r>
            <a:r>
              <a:rPr lang="en-US" dirty="0" err="1"/>
              <a:t>databasedevelopment</a:t>
            </a:r>
            <a:br>
              <a:rPr lang="en-US" dirty="0"/>
            </a:br>
            <a:r>
              <a:rPr lang="en-US" dirty="0"/>
              <a:t>#</a:t>
            </a:r>
            <a:r>
              <a:rPr lang="en-US" dirty="0" err="1"/>
              <a:t>businesstobusiness</a:t>
            </a:r>
            <a:r>
              <a:rPr lang="en-US" dirty="0"/>
              <a:t> #b2b #</a:t>
            </a:r>
            <a:r>
              <a:rPr lang="en-US" dirty="0" err="1"/>
              <a:t>bbb</a:t>
            </a:r>
            <a:r>
              <a:rPr lang="en-US" dirty="0"/>
              <a:t> #</a:t>
            </a:r>
            <a:r>
              <a:rPr lang="en-US" dirty="0" err="1"/>
              <a:t>mfiles</a:t>
            </a:r>
            <a:r>
              <a:rPr lang="en-US" dirty="0"/>
              <a:t> #</a:t>
            </a:r>
            <a:r>
              <a:rPr lang="en-US" dirty="0" err="1"/>
              <a:t>kofax</a:t>
            </a:r>
            <a:r>
              <a:rPr lang="en-US" dirty="0"/>
              <a:t> #canon #</a:t>
            </a:r>
            <a:r>
              <a:rPr lang="en-US" dirty="0" err="1"/>
              <a:t>panasonic</a:t>
            </a:r>
            <a:r>
              <a:rPr lang="en-US" dirty="0"/>
              <a:t> #kodak #Microsoft</a:t>
            </a:r>
          </a:p>
          <a:p>
            <a:pPr algn="l"/>
            <a:endParaRPr lang="en-US" dirty="0"/>
          </a:p>
          <a:p>
            <a:pPr algn="l"/>
            <a:r>
              <a:rPr lang="en-US" dirty="0"/>
              <a:t>Scheduled 9/11</a:t>
            </a:r>
          </a:p>
        </p:txBody>
      </p:sp>
      <p:pic>
        <p:nvPicPr>
          <p:cNvPr id="5" name="Picture 4">
            <a:extLst>
              <a:ext uri="{FF2B5EF4-FFF2-40B4-BE49-F238E27FC236}">
                <a16:creationId xmlns:a16="http://schemas.microsoft.com/office/drawing/2014/main" id="{221F2830-4368-3041-AA2E-59E2EEEBADD9}"/>
              </a:ext>
            </a:extLst>
          </p:cNvPr>
          <p:cNvPicPr>
            <a:picLocks noChangeAspect="1"/>
          </p:cNvPicPr>
          <p:nvPr/>
        </p:nvPicPr>
        <p:blipFill>
          <a:blip r:embed="rId2"/>
          <a:srcRect/>
          <a:stretch/>
        </p:blipFill>
        <p:spPr>
          <a:xfrm>
            <a:off x="5559523" y="142977"/>
            <a:ext cx="3542436" cy="3542436"/>
          </a:xfrm>
          <a:prstGeom prst="rect">
            <a:avLst/>
          </a:prstGeom>
        </p:spPr>
      </p:pic>
      <p:sp>
        <p:nvSpPr>
          <p:cNvPr id="2" name="Rectangle 1">
            <a:extLst>
              <a:ext uri="{FF2B5EF4-FFF2-40B4-BE49-F238E27FC236}">
                <a16:creationId xmlns:a16="http://schemas.microsoft.com/office/drawing/2014/main" id="{D424BA75-7998-B840-96B4-D5828F3102AE}"/>
              </a:ext>
            </a:extLst>
          </p:cNvPr>
          <p:cNvSpPr/>
          <p:nvPr/>
        </p:nvSpPr>
        <p:spPr>
          <a:xfrm>
            <a:off x="5482032" y="4049314"/>
            <a:ext cx="6096000" cy="2031325"/>
          </a:xfrm>
          <a:prstGeom prst="rect">
            <a:avLst/>
          </a:prstGeom>
        </p:spPr>
        <p:txBody>
          <a:bodyPr>
            <a:spAutoFit/>
          </a:bodyPr>
          <a:lstStyle/>
          <a:p>
            <a:r>
              <a:rPr lang="en-US" b="1" dirty="0"/>
              <a:t>Article Link:</a:t>
            </a:r>
          </a:p>
          <a:p>
            <a:endParaRPr lang="en-US" b="1" dirty="0"/>
          </a:p>
          <a:p>
            <a:r>
              <a:rPr lang="en-US" b="1" dirty="0"/>
              <a:t>Will the pandemic spell the end of the printer? - CIO Dive</a:t>
            </a:r>
          </a:p>
          <a:p>
            <a:r>
              <a:rPr lang="en-US" dirty="0"/>
              <a:t>Will the pandemic spell the end of the printer? CIO Dive </a:t>
            </a:r>
          </a:p>
          <a:p>
            <a:endParaRPr lang="en-US" dirty="0"/>
          </a:p>
          <a:p>
            <a:r>
              <a:rPr lang="en-US" dirty="0"/>
              <a:t>https://</a:t>
            </a:r>
            <a:r>
              <a:rPr lang="en-US" dirty="0" err="1"/>
              <a:t>www.ciodive.com</a:t>
            </a:r>
            <a:r>
              <a:rPr lang="en-US" dirty="0"/>
              <a:t>/news/printer-use-remote-work-coronavirus/583261/</a:t>
            </a:r>
          </a:p>
        </p:txBody>
      </p:sp>
    </p:spTree>
    <p:extLst>
      <p:ext uri="{BB962C8B-B14F-4D97-AF65-F5344CB8AC3E}">
        <p14:creationId xmlns:p14="http://schemas.microsoft.com/office/powerpoint/2010/main" val="2741281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650</Words>
  <Application>Microsoft Macintosh PowerPoint</Application>
  <PresentationFormat>Widescreen</PresentationFormat>
  <Paragraphs>39</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Brandon</dc:creator>
  <cp:lastModifiedBy>Andrea Brandon</cp:lastModifiedBy>
  <cp:revision>2</cp:revision>
  <dcterms:created xsi:type="dcterms:W3CDTF">2020-09-05T00:50:48Z</dcterms:created>
  <dcterms:modified xsi:type="dcterms:W3CDTF">2020-09-05T01:05:01Z</dcterms:modified>
</cp:coreProperties>
</file>